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</p:sldIdLst>
  <p:sldSz cx="6858000" cy="9906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0182"/>
    <p:restoredTop sz="94689"/>
  </p:normalViewPr>
  <p:slideViewPr>
    <p:cSldViewPr snapToGrid="0" snapToObjects="1">
      <p:cViewPr varScale="1">
        <p:scale>
          <a:sx n="99" d="100"/>
          <a:sy n="99" d="100"/>
        </p:scale>
        <p:origin x="176" y="2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B8C9E-5C83-3B4E-8522-2B658E361234}" type="datetimeFigureOut">
              <a:rPr lang="en-US" smtClean="0"/>
              <a:t>5/28/19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1D097-A96E-504E-88BC-C128DDEFEE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889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B8C9E-5C83-3B4E-8522-2B658E361234}" type="datetimeFigureOut">
              <a:rPr lang="en-US" smtClean="0"/>
              <a:t>5/28/19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1D097-A96E-504E-88BC-C128DDEFEE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3229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B8C9E-5C83-3B4E-8522-2B658E361234}" type="datetimeFigureOut">
              <a:rPr lang="en-US" smtClean="0"/>
              <a:t>5/28/19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1D097-A96E-504E-88BC-C128DDEFEE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2076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B8C9E-5C83-3B4E-8522-2B658E361234}" type="datetimeFigureOut">
              <a:rPr lang="en-US" smtClean="0"/>
              <a:t>5/28/19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1D097-A96E-504E-88BC-C128DDEFEE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8113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B8C9E-5C83-3B4E-8522-2B658E361234}" type="datetimeFigureOut">
              <a:rPr lang="en-US" smtClean="0"/>
              <a:t>5/28/19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1D097-A96E-504E-88BC-C128DDEFEE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1321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B8C9E-5C83-3B4E-8522-2B658E361234}" type="datetimeFigureOut">
              <a:rPr lang="en-US" smtClean="0"/>
              <a:t>5/28/19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1D097-A96E-504E-88BC-C128DDEFEE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2500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B8C9E-5C83-3B4E-8522-2B658E361234}" type="datetimeFigureOut">
              <a:rPr lang="en-US" smtClean="0"/>
              <a:t>5/28/19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1D097-A96E-504E-88BC-C128DDEFEE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1923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B8C9E-5C83-3B4E-8522-2B658E361234}" type="datetimeFigureOut">
              <a:rPr lang="en-US" smtClean="0"/>
              <a:t>5/28/19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1D097-A96E-504E-88BC-C128DDEFEE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3248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B8C9E-5C83-3B4E-8522-2B658E361234}" type="datetimeFigureOut">
              <a:rPr lang="en-US" smtClean="0"/>
              <a:t>5/28/19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1D097-A96E-504E-88BC-C128DDEFEE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6832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B8C9E-5C83-3B4E-8522-2B658E361234}" type="datetimeFigureOut">
              <a:rPr lang="en-US" smtClean="0"/>
              <a:t>5/28/19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1D097-A96E-504E-88BC-C128DDEFEE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9113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B8C9E-5C83-3B4E-8522-2B658E361234}" type="datetimeFigureOut">
              <a:rPr lang="en-US" smtClean="0"/>
              <a:t>5/28/19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1D097-A96E-504E-88BC-C128DDEFEE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1104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BB8C9E-5C83-3B4E-8522-2B658E361234}" type="datetimeFigureOut">
              <a:rPr lang="en-US" smtClean="0"/>
              <a:t>5/28/19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C1D097-A96E-504E-88BC-C128DDEFEE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7239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B59EF5D-AA6E-D648-8078-0BE75EA0D6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4109"/>
            <a:ext cx="6858000" cy="909778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EABDD55-E8FF-DE48-A1DC-FABCD308FC86}"/>
              </a:ext>
            </a:extLst>
          </p:cNvPr>
          <p:cNvSpPr txBox="1"/>
          <p:nvPr/>
        </p:nvSpPr>
        <p:spPr>
          <a:xfrm>
            <a:off x="2250696" y="7804598"/>
            <a:ext cx="23566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correct</a:t>
            </a:r>
            <a:r>
              <a:rPr lang="zh-CN" altLang="en-US" dirty="0"/>
              <a:t> </a:t>
            </a:r>
            <a:r>
              <a:rPr lang="en-US" altLang="zh-CN" dirty="0"/>
              <a:t>answer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99447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00A3707-F394-5540-BEA8-F0EEF562F0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7204"/>
            <a:ext cx="6858000" cy="8411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8552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D55E357-EE77-9E41-BBF4-11FC69D861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4573"/>
            <a:ext cx="6858000" cy="8796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9328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D04670B-01C7-0646-A775-82CF49DB2F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08290"/>
            <a:ext cx="6858000" cy="588941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B2D6C52-1B28-9046-8A70-37BDC158A51F}"/>
              </a:ext>
            </a:extLst>
          </p:cNvPr>
          <p:cNvSpPr txBox="1"/>
          <p:nvPr/>
        </p:nvSpPr>
        <p:spPr>
          <a:xfrm>
            <a:off x="0" y="7804597"/>
            <a:ext cx="2366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correct</a:t>
            </a:r>
            <a:r>
              <a:rPr lang="zh-CN" altLang="en-US" dirty="0"/>
              <a:t> </a:t>
            </a:r>
            <a:r>
              <a:rPr lang="en-US" altLang="zh-CN" dirty="0"/>
              <a:t>answer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42818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F769237-78C6-EC45-873C-CA77ED4261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72923"/>
            <a:ext cx="6858000" cy="536015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FB74EA5-9AE0-E647-9C26-ADAA0BFFA847}"/>
              </a:ext>
            </a:extLst>
          </p:cNvPr>
          <p:cNvSpPr txBox="1"/>
          <p:nvPr/>
        </p:nvSpPr>
        <p:spPr>
          <a:xfrm>
            <a:off x="0" y="7804597"/>
            <a:ext cx="23758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correct</a:t>
            </a:r>
            <a:r>
              <a:rPr lang="zh-CN" altLang="en-US" dirty="0"/>
              <a:t> </a:t>
            </a:r>
            <a:r>
              <a:rPr lang="en-US" altLang="zh-CN" dirty="0"/>
              <a:t>answer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20731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656CB22-AB9D-2C48-8458-54FC4EFBFB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49859"/>
            <a:ext cx="6858000" cy="6006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3496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AC17EE1-2AB3-DC49-948D-0A785A8EAF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11552"/>
            <a:ext cx="6858000" cy="4882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3140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F88A6AA-B66D-2041-A1DF-43BFE57696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22990"/>
            <a:ext cx="6858000" cy="5260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9973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2DDAD67-7933-D940-93F5-FF8325EEFE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79878"/>
            <a:ext cx="6858000" cy="5146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3566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A6C1387-EBA6-E74B-A6E7-E416B2F43E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23216"/>
            <a:ext cx="6858000" cy="8059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026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726F727-B306-A546-94FB-64D99B52F2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57739"/>
            <a:ext cx="6858000" cy="6990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1301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090A95F-41E7-154F-A2ED-6B0ED51EB0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4125"/>
            <a:ext cx="6858000" cy="925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9368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5DDB03A-F9AF-F045-AF8C-A960BDB15D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0666"/>
            <a:ext cx="6858000" cy="9324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0199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9666ADA-F2C4-7C4D-AE34-1A2508E7FB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858000" cy="899908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EC3E3CD-A5E1-A047-AE00-F42A5B585CB5}"/>
              </a:ext>
            </a:extLst>
          </p:cNvPr>
          <p:cNvSpPr txBox="1"/>
          <p:nvPr/>
        </p:nvSpPr>
        <p:spPr>
          <a:xfrm>
            <a:off x="0" y="9221273"/>
            <a:ext cx="23566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correct</a:t>
            </a:r>
            <a:r>
              <a:rPr lang="zh-CN" altLang="en-US" dirty="0"/>
              <a:t> </a:t>
            </a:r>
            <a:r>
              <a:rPr lang="en-US" altLang="zh-CN" dirty="0"/>
              <a:t>answer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91274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0AD42E1-CE1F-D54E-BED4-443866AAA9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40393"/>
            <a:ext cx="6858000" cy="6425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205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</TotalTime>
  <Words>20</Words>
  <Application>Microsoft Macintosh PowerPoint</Application>
  <PresentationFormat>A4 Paper (210x297 mm)</PresentationFormat>
  <Paragraphs>4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Fang, Yucheng</dc:creator>
  <cp:lastModifiedBy>Fang, Yucheng</cp:lastModifiedBy>
  <cp:revision>1</cp:revision>
  <dcterms:created xsi:type="dcterms:W3CDTF">2019-05-27T19:07:19Z</dcterms:created>
  <dcterms:modified xsi:type="dcterms:W3CDTF">2019-05-27T19:16:54Z</dcterms:modified>
</cp:coreProperties>
</file>